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1"/>
  </p:sldMasterIdLst>
  <p:notesMasterIdLst>
    <p:notesMasterId r:id="rId15"/>
  </p:notesMasterIdLst>
  <p:sldIdLst>
    <p:sldId id="256" r:id="rId2"/>
    <p:sldId id="267" r:id="rId3"/>
    <p:sldId id="266" r:id="rId4"/>
    <p:sldId id="257" r:id="rId5"/>
    <p:sldId id="259" r:id="rId6"/>
    <p:sldId id="260" r:id="rId7"/>
    <p:sldId id="261" r:id="rId8"/>
    <p:sldId id="262" r:id="rId9"/>
    <p:sldId id="264" r:id="rId10"/>
    <p:sldId id="263" r:id="rId11"/>
    <p:sldId id="268" r:id="rId12"/>
    <p:sldId id="265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47"/>
    <p:restoredTop sz="94615"/>
  </p:normalViewPr>
  <p:slideViewPr>
    <p:cSldViewPr snapToGrid="0" snapToObjects="1">
      <p:cViewPr varScale="1">
        <p:scale>
          <a:sx n="78" d="100"/>
          <a:sy n="78" d="100"/>
        </p:scale>
        <p:origin x="18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B121A-8249-9648-A84B-CF6ABCFB0368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7CDA3-461D-A543-9638-35DA98CC2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43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</a:t>
            </a:r>
            <a:r>
              <a:rPr lang="en-US" baseline="0" dirty="0" smtClean="0"/>
              <a:t> everyone! I am Jared Booth and I have been playing fantasy football for 6 years now, I am even the commissioner of one of my leagues.  I like the </a:t>
            </a:r>
            <a:r>
              <a:rPr lang="en-US" baseline="0" dirty="0" err="1" smtClean="0"/>
              <a:t>comptitiveness</a:t>
            </a:r>
            <a:r>
              <a:rPr lang="en-US" baseline="0" dirty="0" smtClean="0"/>
              <a:t> and the strategy, plus it gives me an excuse to watch football all day.  I wanted to apply my knowledge of data science to see if I could create a model that would be able to play fantasy football.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7CDA3-461D-A543-9638-35DA98CC29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34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 billion dollar industry.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7CDA3-461D-A543-9638-35DA98CC29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80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596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jzbooth@comcast.net" TargetMode="External"/><Relationship Id="rId3" Type="http://schemas.openxmlformats.org/officeDocument/2006/relationships/hyperlink" Target="http://jzbooth.github.io/Booth_Meti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0971" y="244929"/>
            <a:ext cx="9160328" cy="2548941"/>
          </a:xfrm>
        </p:spPr>
        <p:txBody>
          <a:bodyPr>
            <a:normAutofit/>
          </a:bodyPr>
          <a:lstStyle/>
          <a:p>
            <a:r>
              <a:rPr lang="en-US" sz="6600" smtClean="0"/>
              <a:t>Predicting Fantasy Football Lineups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3024" y="5928686"/>
            <a:ext cx="8676222" cy="597600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/>
              <a:t>Jared Booth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011" y="2881204"/>
            <a:ext cx="3830417" cy="28728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46968" y="3267363"/>
            <a:ext cx="640080" cy="182880"/>
          </a:xfrm>
          <a:prstGeom prst="rect">
            <a:avLst/>
          </a:prstGeom>
          <a:solidFill>
            <a:srgbClr val="00B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471" y="-125186"/>
            <a:ext cx="9905998" cy="1447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6700" dirty="0" smtClean="0"/>
              <a:t>Results</a:t>
            </a:r>
            <a:endParaRPr lang="en-US" sz="67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75" y="1456320"/>
            <a:ext cx="11287601" cy="523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0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2" y="326571"/>
            <a:ext cx="9905998" cy="19050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Conclusion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2" y="2100944"/>
            <a:ext cx="6010501" cy="312420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This model has the potential to be competitive with human players</a:t>
            </a:r>
          </a:p>
          <a:p>
            <a:r>
              <a:rPr lang="en-US" sz="3600" dirty="0" smtClean="0"/>
              <a:t>Is better at predicting some positions than others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1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528" y="-16329"/>
            <a:ext cx="9905998" cy="19050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Next steps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834" y="1888671"/>
            <a:ext cx="3805237" cy="245473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Get point projection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2133601"/>
            <a:ext cx="6966857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2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THANK YOU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129" y="2666999"/>
            <a:ext cx="10345282" cy="3124201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>Email: </a:t>
            </a:r>
            <a:r>
              <a:rPr lang="en-US" sz="3600" dirty="0" smtClean="0">
                <a:solidFill>
                  <a:schemeClr val="tx1"/>
                </a:solidFill>
                <a:hlinkClick r:id="rId2"/>
              </a:rPr>
              <a:t>jzbooth@comcast.net</a:t>
            </a:r>
            <a:endParaRPr lang="en-US" sz="3600" dirty="0" smtClean="0">
              <a:solidFill>
                <a:schemeClr val="tx1"/>
              </a:solidFill>
            </a:endParaRPr>
          </a:p>
          <a:p>
            <a:r>
              <a:rPr lang="en-US" sz="3600" dirty="0" smtClean="0">
                <a:solidFill>
                  <a:schemeClr val="tx1"/>
                </a:solidFill>
              </a:rPr>
              <a:t>Blog: </a:t>
            </a:r>
            <a:r>
              <a:rPr lang="en-US" sz="3600" dirty="0">
                <a:effectLst/>
                <a:hlinkClick r:id="rId3"/>
              </a:rPr>
              <a:t>jzbooth.github.io/Booth_Metis/</a:t>
            </a:r>
            <a:endParaRPr lang="en-US" sz="3600" dirty="0" smtClean="0">
              <a:solidFill>
                <a:schemeClr val="tx1"/>
              </a:solidFill>
            </a:endParaRPr>
          </a:p>
          <a:p>
            <a:r>
              <a:rPr lang="en-US" sz="3600" dirty="0" err="1" smtClean="0">
                <a:solidFill>
                  <a:schemeClr val="tx1"/>
                </a:solidFill>
              </a:rPr>
              <a:t>Linkedin</a:t>
            </a:r>
            <a:r>
              <a:rPr lang="en-US" sz="3600" dirty="0">
                <a:solidFill>
                  <a:schemeClr val="tx1"/>
                </a:solidFill>
              </a:rPr>
              <a:t>: https://</a:t>
            </a:r>
            <a:r>
              <a:rPr lang="en-US" sz="3600" dirty="0" err="1" smtClean="0">
                <a:solidFill>
                  <a:schemeClr val="tx1"/>
                </a:solidFill>
              </a:rPr>
              <a:t>linkedin.com</a:t>
            </a:r>
            <a:r>
              <a:rPr lang="en-US" sz="3600" dirty="0" smtClean="0">
                <a:solidFill>
                  <a:schemeClr val="tx1"/>
                </a:solidFill>
              </a:rPr>
              <a:t>/in/</a:t>
            </a:r>
            <a:r>
              <a:rPr lang="en-US" sz="3600" dirty="0" err="1" smtClean="0">
                <a:solidFill>
                  <a:schemeClr val="tx1"/>
                </a:solidFill>
              </a:rPr>
              <a:t>JaredZBooth</a:t>
            </a:r>
            <a:endParaRPr lang="en-US" sz="3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89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2751" y="0"/>
            <a:ext cx="9003322" cy="6858000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2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730"/>
            <a:ext cx="12028713" cy="1905000"/>
          </a:xfrm>
        </p:spPr>
        <p:txBody>
          <a:bodyPr>
            <a:noAutofit/>
          </a:bodyPr>
          <a:lstStyle/>
          <a:p>
            <a:r>
              <a:rPr lang="en-US" sz="4400" dirty="0" smtClean="0"/>
              <a:t>What is Weekly Fantasy Football? </a:t>
            </a:r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66" y="1636260"/>
            <a:ext cx="9283092" cy="522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722" y="-176213"/>
            <a:ext cx="9905998" cy="19050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Example Line-up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69" b="42297"/>
          <a:stretch/>
        </p:blipFill>
        <p:spPr>
          <a:xfrm>
            <a:off x="1179722" y="1728787"/>
            <a:ext cx="9800806" cy="5129213"/>
          </a:xfrm>
        </p:spPr>
      </p:pic>
    </p:spTree>
    <p:extLst>
      <p:ext uri="{BB962C8B-B14F-4D97-AF65-F5344CB8AC3E}">
        <p14:creationId xmlns:p14="http://schemas.microsoft.com/office/powerpoint/2010/main" val="195892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-157842"/>
            <a:ext cx="9905998" cy="1905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Goal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211" y="1747158"/>
            <a:ext cx="5439001" cy="3124201"/>
          </a:xfrm>
        </p:spPr>
        <p:txBody>
          <a:bodyPr>
            <a:normAutofit/>
          </a:bodyPr>
          <a:lstStyle/>
          <a:p>
            <a:r>
              <a:rPr lang="en-US" sz="3600" smtClean="0"/>
              <a:t>Create </a:t>
            </a:r>
            <a:r>
              <a:rPr lang="en-US" sz="3600" dirty="0" smtClean="0"/>
              <a:t>a model that will predict which players will earn the most points each week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029" y="2220687"/>
            <a:ext cx="6955972" cy="46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19743"/>
            <a:ext cx="9905998" cy="19050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Data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616529"/>
            <a:ext cx="9905998" cy="455567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Scraped the data from multiple sources using </a:t>
            </a:r>
            <a:r>
              <a:rPr lang="en-US" sz="3200" dirty="0" err="1" smtClean="0"/>
              <a:t>BeautifulSoup</a:t>
            </a:r>
            <a:endParaRPr lang="en-US" sz="3200" dirty="0" smtClean="0"/>
          </a:p>
          <a:p>
            <a:pPr lvl="1"/>
            <a:r>
              <a:rPr lang="en-US" sz="3200" dirty="0"/>
              <a:t>Pro-football-</a:t>
            </a:r>
            <a:r>
              <a:rPr lang="en-US" sz="3200" dirty="0" err="1"/>
              <a:t>reference.com</a:t>
            </a:r>
            <a:endParaRPr lang="en-US" sz="3200" dirty="0"/>
          </a:p>
          <a:p>
            <a:pPr lvl="1"/>
            <a:r>
              <a:rPr lang="en-US" sz="3200" dirty="0" err="1" smtClean="0"/>
              <a:t>fftoday.com</a:t>
            </a:r>
            <a:endParaRPr lang="en-US" sz="3000" dirty="0" smtClean="0"/>
          </a:p>
          <a:p>
            <a:r>
              <a:rPr lang="en-US" sz="3200" dirty="0" smtClean="0"/>
              <a:t>Included features that are known prior to the beginning of a game</a:t>
            </a:r>
          </a:p>
        </p:txBody>
      </p:sp>
    </p:spTree>
    <p:extLst>
      <p:ext uri="{BB962C8B-B14F-4D97-AF65-F5344CB8AC3E}">
        <p14:creationId xmlns:p14="http://schemas.microsoft.com/office/powerpoint/2010/main" val="89347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12771" y="3706586"/>
            <a:ext cx="6674305" cy="30371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Model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751" y="1597819"/>
            <a:ext cx="9905998" cy="312420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Created a deep learning model </a:t>
            </a:r>
            <a:r>
              <a:rPr lang="en-US" sz="3600" dirty="0"/>
              <a:t>in </a:t>
            </a:r>
            <a:r>
              <a:rPr lang="en-US" sz="3600" dirty="0" smtClean="0"/>
              <a:t>Keras called an LSTM which can be used for time series data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719" y="3820886"/>
            <a:ext cx="6413357" cy="299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550" y="-182024"/>
            <a:ext cx="9905998" cy="1905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Method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675" y="418345"/>
            <a:ext cx="9284264" cy="399782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 trained the models on three years of data leading up to the 2017 season</a:t>
            </a:r>
          </a:p>
          <a:p>
            <a:r>
              <a:rPr lang="en-US" sz="3200" dirty="0" smtClean="0"/>
              <a:t>I then tested each week of the 2017 season and added each past week back into the training set </a:t>
            </a:r>
          </a:p>
        </p:txBody>
      </p:sp>
      <p:sp>
        <p:nvSpPr>
          <p:cNvPr id="4" name="Rectangle 3"/>
          <p:cNvSpPr/>
          <p:nvPr/>
        </p:nvSpPr>
        <p:spPr>
          <a:xfrm>
            <a:off x="1285875" y="4200525"/>
            <a:ext cx="3771900" cy="22145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71738" y="4923085"/>
            <a:ext cx="2014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Train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3675" y="4200525"/>
            <a:ext cx="571500" cy="22145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29363" y="3431084"/>
            <a:ext cx="1214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Test</a:t>
            </a:r>
            <a:endParaRPr lang="en-US" sz="4400" dirty="0"/>
          </a:p>
        </p:txBody>
      </p:sp>
      <p:sp>
        <p:nvSpPr>
          <p:cNvPr id="8" name="Rectangle 7"/>
          <p:cNvSpPr/>
          <p:nvPr/>
        </p:nvSpPr>
        <p:spPr>
          <a:xfrm>
            <a:off x="6543675" y="4200523"/>
            <a:ext cx="571500" cy="22145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9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72 -2.59259E-6 L -0.12305 -2.59259E-6 " pathEditMode="relative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6" grpId="2" animBg="1"/>
      <p:bldP spid="7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Results</a:t>
            </a:r>
            <a:endParaRPr lang="en-US" sz="6000" dirty="0"/>
          </a:p>
        </p:txBody>
      </p:sp>
      <p:pic>
        <p:nvPicPr>
          <p:cNvPr id="26" name="Content Placeholder 2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16" y="1469571"/>
            <a:ext cx="11860791" cy="5388429"/>
          </a:xfrm>
        </p:spPr>
      </p:pic>
    </p:spTree>
    <p:extLst>
      <p:ext uri="{BB962C8B-B14F-4D97-AF65-F5344CB8AC3E}">
        <p14:creationId xmlns:p14="http://schemas.microsoft.com/office/powerpoint/2010/main" val="15838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10202</TotalTime>
  <Words>233</Words>
  <Application>Microsoft Macintosh PowerPoint</Application>
  <PresentationFormat>Widescreen</PresentationFormat>
  <Paragraphs>33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Century Gothic</vt:lpstr>
      <vt:lpstr>Arial</vt:lpstr>
      <vt:lpstr>Mesh</vt:lpstr>
      <vt:lpstr>Predicting Fantasy Football Lineups</vt:lpstr>
      <vt:lpstr>PowerPoint Presentation</vt:lpstr>
      <vt:lpstr>What is Weekly Fantasy Football? </vt:lpstr>
      <vt:lpstr>Example Line-up</vt:lpstr>
      <vt:lpstr>Goal</vt:lpstr>
      <vt:lpstr>Data</vt:lpstr>
      <vt:lpstr>Model</vt:lpstr>
      <vt:lpstr>Method</vt:lpstr>
      <vt:lpstr>Results</vt:lpstr>
      <vt:lpstr> Results</vt:lpstr>
      <vt:lpstr>Conclusion</vt:lpstr>
      <vt:lpstr>Next steps</vt:lpstr>
      <vt:lpstr>THANK YOU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Fantasy Football Lineups</dc:title>
  <dc:creator>Gillian Goodman</dc:creator>
  <cp:lastModifiedBy>Gillian Goodman</cp:lastModifiedBy>
  <cp:revision>48</cp:revision>
  <dcterms:created xsi:type="dcterms:W3CDTF">2018-03-29T21:08:43Z</dcterms:created>
  <dcterms:modified xsi:type="dcterms:W3CDTF">2018-04-05T23:11:31Z</dcterms:modified>
</cp:coreProperties>
</file>